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10287000" cx="18288000"/>
  <p:notesSz cx="6858000" cy="9144000"/>
  <p:embeddedFontLst>
    <p:embeddedFont>
      <p:font typeface="Helvetica Neue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1" roundtripDataSignature="AMtx7mhhwZDuktUuMMs/NQB0k62O6q2L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HelveticaNeue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HelveticaNeue-italic.fntdata"/><Relationship Id="rId6" Type="http://schemas.openxmlformats.org/officeDocument/2006/relationships/slide" Target="slides/slide1.xml"/><Relationship Id="rId18" Type="http://schemas.openxmlformats.org/officeDocument/2006/relationships/font" Target="fonts/HelveticaNeue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cs-CZ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d04aa8ea87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" name="Google Shape;91;g3d04aa8ea87_0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d04aa8ea87_0_4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s-CZ"/>
              <a:t>Návrhy pořadů nevybraných pro Paříž 2024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7" name="Google Shape;187;g3d04aa8ea87_0_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4" name="Google Shape;19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2" name="Google Shape;10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3" name="Google Shape;11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d04aa8ea87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5" name="Google Shape;125;g3d04aa8ea87_0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8" name="Google Shape;138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d04aa8ea87_0_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g3d04aa8ea87_0_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9" name="Google Shape;149;g3d04aa8ea87_0_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9" name="Google Shape;15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d1eab6dc77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g3d1eab6dc7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1" name="Google Shape;171;g3d1eab6dc77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d04aa8ea87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g3d04aa8ea87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1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7" name="Google Shape;67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9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0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3d04aa8ea87_0_293"/>
          <p:cNvSpPr txBox="1"/>
          <p:nvPr>
            <p:ph type="title"/>
          </p:nvPr>
        </p:nvSpPr>
        <p:spPr>
          <a:xfrm>
            <a:off x="980500" y="900300"/>
            <a:ext cx="12735600" cy="818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/>
        </p:txBody>
      </p:sp>
      <p:sp>
        <p:nvSpPr>
          <p:cNvPr id="21" name="Google Shape;21;g3d04aa8ea87_0_293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ulní snímek 7">
  <p:cSld name="TITLE_7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3d04aa8ea87_0_296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" name="Google Shape;27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" name="Google Shape;39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1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6" name="Google Shape;46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1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1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1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1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Relationship Id="rId4" Type="http://schemas.openxmlformats.org/officeDocument/2006/relationships/image" Target="../media/image8.png"/><Relationship Id="rId5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5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Relationship Id="rId4" Type="http://schemas.openxmlformats.org/officeDocument/2006/relationships/image" Target="../media/image5.png"/><Relationship Id="rId5" Type="http://schemas.openxmlformats.org/officeDocument/2006/relationships/image" Target="../media/image4.png"/><Relationship Id="rId6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jpg"/><Relationship Id="rId4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d04aa8ea87_0_2"/>
          <p:cNvSpPr/>
          <p:nvPr/>
        </p:nvSpPr>
        <p:spPr>
          <a:xfrm>
            <a:off x="16286226" y="7429500"/>
            <a:ext cx="2001774" cy="2656170"/>
          </a:xfrm>
          <a:custGeom>
            <a:rect b="b" l="l" r="r" t="t"/>
            <a:pathLst>
              <a:path extrusionOk="0" h="2656170" w="2001774">
                <a:moveTo>
                  <a:pt x="0" y="0"/>
                </a:moveTo>
                <a:lnTo>
                  <a:pt x="2001774" y="0"/>
                </a:lnTo>
                <a:lnTo>
                  <a:pt x="2001774" y="2656170"/>
                </a:lnTo>
                <a:lnTo>
                  <a:pt x="0" y="26561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g3d04aa8ea87_0_2"/>
          <p:cNvSpPr/>
          <p:nvPr/>
        </p:nvSpPr>
        <p:spPr>
          <a:xfrm>
            <a:off x="17198771" y="8313310"/>
            <a:ext cx="761819" cy="888568"/>
          </a:xfrm>
          <a:custGeom>
            <a:rect b="b" l="l" r="r" t="t"/>
            <a:pathLst>
              <a:path extrusionOk="0" h="888568" w="761819">
                <a:moveTo>
                  <a:pt x="0" y="0"/>
                </a:moveTo>
                <a:lnTo>
                  <a:pt x="761819" y="0"/>
                </a:lnTo>
                <a:lnTo>
                  <a:pt x="761819" y="888568"/>
                </a:lnTo>
                <a:lnTo>
                  <a:pt x="0" y="8885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5" name="Google Shape;95;g3d04aa8ea87_0_2"/>
          <p:cNvGrpSpPr/>
          <p:nvPr/>
        </p:nvGrpSpPr>
        <p:grpSpPr>
          <a:xfrm>
            <a:off x="2732127" y="5256207"/>
            <a:ext cx="4947525" cy="576480"/>
            <a:chOff x="44507" y="-86591"/>
            <a:chExt cx="6596700" cy="768640"/>
          </a:xfrm>
        </p:grpSpPr>
        <p:sp>
          <p:nvSpPr>
            <p:cNvPr id="96" name="Google Shape;96;g3d04aa8ea87_0_2"/>
            <p:cNvSpPr txBox="1"/>
            <p:nvPr/>
          </p:nvSpPr>
          <p:spPr>
            <a:xfrm>
              <a:off x="44507" y="-57151"/>
              <a:ext cx="6596700" cy="73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110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2"/>
                <a:buFont typeface="Arial"/>
                <a:buNone/>
              </a:pPr>
              <a:r>
                <a:rPr b="0" i="0" lang="cs-CZ" sz="3602" u="none" cap="none" strike="noStrike">
                  <a:solidFill>
                    <a:srgbClr val="143C91"/>
                  </a:solidFill>
                  <a:latin typeface="Arial"/>
                  <a:ea typeface="Arial"/>
                  <a:cs typeface="Arial"/>
                  <a:sym typeface="Arial"/>
                </a:rPr>
                <a:t>Podtitulek</a:t>
              </a:r>
              <a:endParaRPr b="0" i="0" sz="3602" u="none" cap="none" strike="noStrike">
                <a:solidFill>
                  <a:srgbClr val="143C9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g3d04aa8ea87_0_2"/>
            <p:cNvSpPr txBox="1"/>
            <p:nvPr/>
          </p:nvSpPr>
          <p:spPr>
            <a:xfrm>
              <a:off x="3255082" y="-86591"/>
              <a:ext cx="175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108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cs-CZ" sz="3600" u="none" cap="none" strike="noStrike">
                  <a:solidFill>
                    <a:srgbClr val="143C9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" name="Google Shape;98;g3d04aa8ea87_0_2"/>
          <p:cNvSpPr txBox="1"/>
          <p:nvPr/>
        </p:nvSpPr>
        <p:spPr>
          <a:xfrm>
            <a:off x="2732125" y="2039688"/>
            <a:ext cx="13129500" cy="134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31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00"/>
              <a:buFont typeface="Arial"/>
              <a:buNone/>
            </a:pPr>
            <a:r>
              <a:rPr b="1" i="0" lang="cs-CZ" sz="6100" u="none" cap="none" strike="noStrike">
                <a:solidFill>
                  <a:srgbClr val="024DA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PREZENTAČNÍ LAYOUT - ČOT</a:t>
            </a:r>
            <a:endParaRPr b="1" i="0" sz="6100" u="none" cap="none" strike="noStrike">
              <a:solidFill>
                <a:srgbClr val="024DA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9" name="Google Shape;99;g3d04aa8ea87_0_2" title="logo_shape_modra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0" y="1099908"/>
            <a:ext cx="2307489" cy="3221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1C25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d04aa8ea87_0_44"/>
          <p:cNvSpPr txBox="1"/>
          <p:nvPr/>
        </p:nvSpPr>
        <p:spPr>
          <a:xfrm>
            <a:off x="1046100" y="3023025"/>
            <a:ext cx="9790200" cy="293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b="1" i="0" lang="cs-CZ" sz="96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HEADLINE</a:t>
            </a:r>
            <a:endParaRPr b="1" i="0" sz="96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0" name="Google Shape;190;g3d04aa8ea87_0_44"/>
          <p:cNvSpPr txBox="1"/>
          <p:nvPr/>
        </p:nvSpPr>
        <p:spPr>
          <a:xfrm>
            <a:off x="16635900" y="9616698"/>
            <a:ext cx="1097400" cy="4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cs-CZ" sz="1400" u="none" cap="none" strike="noStrike">
                <a:solidFill>
                  <a:srgbClr val="27489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b="0" i="0" sz="1400" u="none" cap="none" strike="noStrike">
              <a:solidFill>
                <a:srgbClr val="034DA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91" name="Google Shape;191;g3d04aa8ea87_0_44" title="logo_shape_modra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979500" y="6738400"/>
            <a:ext cx="2308499" cy="3221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"/>
          <p:cNvSpPr/>
          <p:nvPr/>
        </p:nvSpPr>
        <p:spPr>
          <a:xfrm>
            <a:off x="16286226" y="2603630"/>
            <a:ext cx="2001774" cy="2656208"/>
          </a:xfrm>
          <a:custGeom>
            <a:rect b="b" l="l" r="r" t="t"/>
            <a:pathLst>
              <a:path extrusionOk="0" h="2656208" w="2001774">
                <a:moveTo>
                  <a:pt x="0" y="0"/>
                </a:moveTo>
                <a:lnTo>
                  <a:pt x="2001774" y="0"/>
                </a:lnTo>
                <a:lnTo>
                  <a:pt x="2001774" y="2656208"/>
                </a:lnTo>
                <a:lnTo>
                  <a:pt x="0" y="26562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8"/>
          <p:cNvSpPr txBox="1"/>
          <p:nvPr/>
        </p:nvSpPr>
        <p:spPr>
          <a:xfrm>
            <a:off x="5065218" y="2886342"/>
            <a:ext cx="8157600" cy="310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cs-CZ" sz="7200" u="none" cap="none" strike="noStrike">
                <a:solidFill>
                  <a:srgbClr val="024DA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Děkujeme za pozornost!</a:t>
            </a:r>
            <a:endParaRPr b="1" i="0" sz="1000" u="none" cap="none" strike="noStrike">
              <a:solidFill>
                <a:srgbClr val="024DA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8" name="Google Shape;198;p8"/>
          <p:cNvSpPr/>
          <p:nvPr/>
        </p:nvSpPr>
        <p:spPr>
          <a:xfrm>
            <a:off x="6686435" y="7478592"/>
            <a:ext cx="4915129" cy="2045923"/>
          </a:xfrm>
          <a:custGeom>
            <a:rect b="b" l="l" r="r" t="t"/>
            <a:pathLst>
              <a:path extrusionOk="0" h="2045923" w="4915129">
                <a:moveTo>
                  <a:pt x="0" y="0"/>
                </a:moveTo>
                <a:lnTo>
                  <a:pt x="4915129" y="0"/>
                </a:lnTo>
                <a:lnTo>
                  <a:pt x="4915129" y="2045922"/>
                </a:lnTo>
                <a:lnTo>
                  <a:pt x="0" y="20459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9" name="Google Shape;199;p8" title="logo_shape_modra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0" y="1921587"/>
            <a:ext cx="2307489" cy="3221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"/>
          <p:cNvSpPr/>
          <p:nvPr/>
        </p:nvSpPr>
        <p:spPr>
          <a:xfrm>
            <a:off x="16286226" y="7429500"/>
            <a:ext cx="2001774" cy="2656170"/>
          </a:xfrm>
          <a:custGeom>
            <a:rect b="b" l="l" r="r" t="t"/>
            <a:pathLst>
              <a:path extrusionOk="0" h="2656170" w="2001774">
                <a:moveTo>
                  <a:pt x="0" y="0"/>
                </a:moveTo>
                <a:lnTo>
                  <a:pt x="2001774" y="0"/>
                </a:lnTo>
                <a:lnTo>
                  <a:pt x="2001774" y="2656170"/>
                </a:lnTo>
                <a:lnTo>
                  <a:pt x="0" y="26561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5" name="Google Shape;105;p1"/>
          <p:cNvGrpSpPr/>
          <p:nvPr/>
        </p:nvGrpSpPr>
        <p:grpSpPr>
          <a:xfrm>
            <a:off x="2732127" y="5256207"/>
            <a:ext cx="4947525" cy="637377"/>
            <a:chOff x="44507" y="-86591"/>
            <a:chExt cx="6596700" cy="849836"/>
          </a:xfrm>
        </p:grpSpPr>
        <p:sp>
          <p:nvSpPr>
            <p:cNvPr id="106" name="Google Shape;106;p1"/>
            <p:cNvSpPr txBox="1"/>
            <p:nvPr/>
          </p:nvSpPr>
          <p:spPr>
            <a:xfrm>
              <a:off x="44507" y="-57151"/>
              <a:ext cx="6596700" cy="8203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110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2"/>
                <a:buFont typeface="Arial"/>
                <a:buNone/>
              </a:pPr>
              <a:r>
                <a:rPr b="0" i="0" lang="cs-CZ" sz="3602" u="none" cap="none" strike="noStrike">
                  <a:solidFill>
                    <a:srgbClr val="143C91"/>
                  </a:solidFill>
                  <a:latin typeface="Arial"/>
                  <a:ea typeface="Arial"/>
                  <a:cs typeface="Arial"/>
                  <a:sym typeface="Arial"/>
                </a:rPr>
                <a:t>Podtitulek</a:t>
              </a:r>
              <a:endParaRPr b="0" i="0" sz="3602" u="none" cap="none" strike="noStrike">
                <a:solidFill>
                  <a:srgbClr val="143C9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"/>
            <p:cNvSpPr txBox="1"/>
            <p:nvPr/>
          </p:nvSpPr>
          <p:spPr>
            <a:xfrm>
              <a:off x="3255082" y="-86591"/>
              <a:ext cx="175425" cy="7749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108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cs-CZ" sz="3600" u="none" cap="none" strike="noStrike">
                  <a:solidFill>
                    <a:srgbClr val="143C9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" name="Google Shape;108;p1"/>
          <p:cNvSpPr txBox="1"/>
          <p:nvPr/>
        </p:nvSpPr>
        <p:spPr>
          <a:xfrm>
            <a:off x="2732125" y="2039688"/>
            <a:ext cx="13129500" cy="134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31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00"/>
              <a:buFont typeface="Arial"/>
              <a:buNone/>
            </a:pPr>
            <a:r>
              <a:rPr b="1" i="0" lang="cs-CZ" sz="6100" u="none" cap="none" strike="noStrike">
                <a:solidFill>
                  <a:srgbClr val="024DA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PREZENTAČNÍ LAYOUT - projekty</a:t>
            </a:r>
            <a:endParaRPr b="1" i="0" sz="6100" u="none" cap="none" strike="noStrike">
              <a:solidFill>
                <a:srgbClr val="024DA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9" name="Google Shape;109;p1"/>
          <p:cNvSpPr/>
          <p:nvPr/>
        </p:nvSpPr>
        <p:spPr>
          <a:xfrm>
            <a:off x="11181017" y="7734624"/>
            <a:ext cx="4915129" cy="2045923"/>
          </a:xfrm>
          <a:custGeom>
            <a:rect b="b" l="l" r="r" t="t"/>
            <a:pathLst>
              <a:path extrusionOk="0" h="2045923" w="4915129">
                <a:moveTo>
                  <a:pt x="0" y="0"/>
                </a:moveTo>
                <a:lnTo>
                  <a:pt x="4915129" y="0"/>
                </a:lnTo>
                <a:lnTo>
                  <a:pt x="4915129" y="2045922"/>
                </a:lnTo>
                <a:lnTo>
                  <a:pt x="0" y="20459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" title="logo_shape_modra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0" y="1099908"/>
            <a:ext cx="2307489" cy="3221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"/>
          <p:cNvSpPr/>
          <p:nvPr/>
        </p:nvSpPr>
        <p:spPr>
          <a:xfrm>
            <a:off x="16286226" y="7429500"/>
            <a:ext cx="2001774" cy="2656170"/>
          </a:xfrm>
          <a:custGeom>
            <a:rect b="b" l="l" r="r" t="t"/>
            <a:pathLst>
              <a:path extrusionOk="0" h="2656170" w="2001774">
                <a:moveTo>
                  <a:pt x="0" y="0"/>
                </a:moveTo>
                <a:lnTo>
                  <a:pt x="2001774" y="0"/>
                </a:lnTo>
                <a:lnTo>
                  <a:pt x="2001774" y="2656170"/>
                </a:lnTo>
                <a:lnTo>
                  <a:pt x="0" y="26561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"/>
          <p:cNvSpPr txBox="1"/>
          <p:nvPr/>
        </p:nvSpPr>
        <p:spPr>
          <a:xfrm>
            <a:off x="2438657" y="5162550"/>
            <a:ext cx="126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"/>
          <p:cNvSpPr txBox="1"/>
          <p:nvPr/>
        </p:nvSpPr>
        <p:spPr>
          <a:xfrm>
            <a:off x="2757982" y="1993511"/>
            <a:ext cx="14477700" cy="14434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00"/>
              <a:buFont typeface="Arial"/>
              <a:buNone/>
            </a:pPr>
            <a:r>
              <a:rPr b="1" i="0" lang="cs-CZ" sz="6700" u="none" cap="none" strike="noStrike">
                <a:solidFill>
                  <a:srgbClr val="024DA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HEADLINE - projekty </a:t>
            </a:r>
            <a:endParaRPr b="1" i="0" sz="2100" u="none" cap="none" strike="noStrike">
              <a:solidFill>
                <a:srgbClr val="024DA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"/>
          <p:cNvSpPr txBox="1"/>
          <p:nvPr/>
        </p:nvSpPr>
        <p:spPr>
          <a:xfrm>
            <a:off x="2574694" y="4439243"/>
            <a:ext cx="120438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marR="0" rtl="0" algn="l">
              <a:lnSpc>
                <a:spcPct val="150232"/>
              </a:lnSpc>
              <a:spcBef>
                <a:spcPts val="0"/>
              </a:spcBef>
              <a:spcAft>
                <a:spcPts val="0"/>
              </a:spcAft>
              <a:buClr>
                <a:srgbClr val="143C91"/>
              </a:buClr>
              <a:buSzPts val="4995"/>
              <a:buFont typeface="Helvetica Neue"/>
              <a:buChar char="●"/>
            </a:pPr>
            <a:r>
              <a:rPr b="0" i="0" lang="cs-CZ" sz="4995" u="none" cap="none" strike="noStrike">
                <a:solidFill>
                  <a:srgbClr val="143C9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0" i="0" sz="4995" u="none" cap="none" strike="noStrike">
              <a:solidFill>
                <a:srgbClr val="143C9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9" name="Google Shape;119;p2"/>
          <p:cNvSpPr txBox="1"/>
          <p:nvPr/>
        </p:nvSpPr>
        <p:spPr>
          <a:xfrm>
            <a:off x="2546599" y="5443463"/>
            <a:ext cx="120438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marR="0" rtl="0" algn="l">
              <a:lnSpc>
                <a:spcPct val="150232"/>
              </a:lnSpc>
              <a:spcBef>
                <a:spcPts val="0"/>
              </a:spcBef>
              <a:spcAft>
                <a:spcPts val="0"/>
              </a:spcAft>
              <a:buClr>
                <a:srgbClr val="143C91"/>
              </a:buClr>
              <a:buSzPts val="4995"/>
              <a:buFont typeface="Helvetica Neue"/>
              <a:buChar char="●"/>
            </a:pPr>
            <a:r>
              <a:rPr b="0" i="0" lang="cs-CZ" sz="4995" u="none" cap="none" strike="noStrike">
                <a:solidFill>
                  <a:srgbClr val="143C9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0" i="0" sz="4995" u="none" cap="none" strike="noStrike">
              <a:solidFill>
                <a:srgbClr val="143C9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0" name="Google Shape;120;p2"/>
          <p:cNvSpPr/>
          <p:nvPr/>
        </p:nvSpPr>
        <p:spPr>
          <a:xfrm>
            <a:off x="17235664" y="7954463"/>
            <a:ext cx="1052346" cy="1606225"/>
          </a:xfrm>
          <a:custGeom>
            <a:rect b="b" l="l" r="r" t="t"/>
            <a:pathLst>
              <a:path extrusionOk="0" h="3044977" w="2158659">
                <a:moveTo>
                  <a:pt x="0" y="0"/>
                </a:moveTo>
                <a:lnTo>
                  <a:pt x="2158659" y="0"/>
                </a:lnTo>
                <a:lnTo>
                  <a:pt x="2158659" y="3044977"/>
                </a:lnTo>
                <a:lnTo>
                  <a:pt x="0" y="30449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2"/>
          <p:cNvSpPr txBox="1"/>
          <p:nvPr/>
        </p:nvSpPr>
        <p:spPr>
          <a:xfrm>
            <a:off x="2574694" y="3454775"/>
            <a:ext cx="120438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marR="0" rtl="0" algn="l">
              <a:lnSpc>
                <a:spcPct val="150232"/>
              </a:lnSpc>
              <a:spcBef>
                <a:spcPts val="0"/>
              </a:spcBef>
              <a:spcAft>
                <a:spcPts val="0"/>
              </a:spcAft>
              <a:buClr>
                <a:srgbClr val="143C91"/>
              </a:buClr>
              <a:buSzPts val="4995"/>
              <a:buFont typeface="Helvetica Neue"/>
              <a:buChar char="●"/>
            </a:pPr>
            <a:r>
              <a:rPr b="1" i="0" lang="cs-CZ" sz="4995" u="none" cap="none" strike="noStrike">
                <a:solidFill>
                  <a:srgbClr val="143C9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1" i="0" sz="4995" u="none" cap="none" strike="noStrike">
              <a:solidFill>
                <a:srgbClr val="143C9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2" name="Google Shape;122;p2" title="logo_shape_modra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0" y="1104290"/>
            <a:ext cx="2307489" cy="3221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d04aa8ea87_0_15"/>
          <p:cNvSpPr/>
          <p:nvPr/>
        </p:nvSpPr>
        <p:spPr>
          <a:xfrm>
            <a:off x="16286226" y="7429500"/>
            <a:ext cx="2001774" cy="2656170"/>
          </a:xfrm>
          <a:custGeom>
            <a:rect b="b" l="l" r="r" t="t"/>
            <a:pathLst>
              <a:path extrusionOk="0" h="2656170" w="2001774">
                <a:moveTo>
                  <a:pt x="0" y="0"/>
                </a:moveTo>
                <a:lnTo>
                  <a:pt x="2001774" y="0"/>
                </a:lnTo>
                <a:lnTo>
                  <a:pt x="2001774" y="2656170"/>
                </a:lnTo>
                <a:lnTo>
                  <a:pt x="0" y="26561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g3d04aa8ea87_0_15"/>
          <p:cNvSpPr txBox="1"/>
          <p:nvPr/>
        </p:nvSpPr>
        <p:spPr>
          <a:xfrm>
            <a:off x="2438657" y="5162550"/>
            <a:ext cx="126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g3d04aa8ea87_0_15"/>
          <p:cNvSpPr txBox="1"/>
          <p:nvPr/>
        </p:nvSpPr>
        <p:spPr>
          <a:xfrm>
            <a:off x="2757982" y="1993511"/>
            <a:ext cx="14477700" cy="14434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00"/>
              <a:buFont typeface="Arial"/>
              <a:buNone/>
            </a:pPr>
            <a:r>
              <a:rPr b="1" i="0" lang="cs-CZ" sz="6700" u="none" cap="none" strike="noStrike">
                <a:solidFill>
                  <a:srgbClr val="024DA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HEADLINE - ČOT </a:t>
            </a:r>
            <a:endParaRPr b="1" i="0" sz="2100" u="none" cap="none" strike="noStrike">
              <a:solidFill>
                <a:srgbClr val="024DA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g3d04aa8ea87_0_15"/>
          <p:cNvSpPr txBox="1"/>
          <p:nvPr/>
        </p:nvSpPr>
        <p:spPr>
          <a:xfrm>
            <a:off x="2574694" y="4439243"/>
            <a:ext cx="120438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marR="0" rtl="0" algn="l">
              <a:lnSpc>
                <a:spcPct val="150232"/>
              </a:lnSpc>
              <a:spcBef>
                <a:spcPts val="0"/>
              </a:spcBef>
              <a:spcAft>
                <a:spcPts val="0"/>
              </a:spcAft>
              <a:buClr>
                <a:srgbClr val="143C91"/>
              </a:buClr>
              <a:buSzPts val="4995"/>
              <a:buFont typeface="Helvetica Neue"/>
              <a:buChar char="●"/>
            </a:pPr>
            <a:r>
              <a:rPr b="0" i="0" lang="cs-CZ" sz="4995" u="none" cap="none" strike="noStrike">
                <a:solidFill>
                  <a:srgbClr val="143C9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0" i="0" sz="4995" u="none" cap="none" strike="noStrike">
              <a:solidFill>
                <a:srgbClr val="143C9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1" name="Google Shape;131;g3d04aa8ea87_0_15"/>
          <p:cNvSpPr txBox="1"/>
          <p:nvPr/>
        </p:nvSpPr>
        <p:spPr>
          <a:xfrm>
            <a:off x="2546599" y="5443463"/>
            <a:ext cx="120438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marR="0" rtl="0" algn="l">
              <a:lnSpc>
                <a:spcPct val="150232"/>
              </a:lnSpc>
              <a:spcBef>
                <a:spcPts val="0"/>
              </a:spcBef>
              <a:spcAft>
                <a:spcPts val="0"/>
              </a:spcAft>
              <a:buClr>
                <a:srgbClr val="143C91"/>
              </a:buClr>
              <a:buSzPts val="4995"/>
              <a:buFont typeface="Helvetica Neue"/>
              <a:buChar char="●"/>
            </a:pPr>
            <a:r>
              <a:rPr b="0" i="0" lang="cs-CZ" sz="4995" u="none" cap="none" strike="noStrike">
                <a:solidFill>
                  <a:srgbClr val="143C9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0" i="0" sz="4995" u="none" cap="none" strike="noStrike">
              <a:solidFill>
                <a:srgbClr val="143C9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2" name="Google Shape;132;g3d04aa8ea87_0_15"/>
          <p:cNvSpPr txBox="1"/>
          <p:nvPr/>
        </p:nvSpPr>
        <p:spPr>
          <a:xfrm>
            <a:off x="2574694" y="3454775"/>
            <a:ext cx="120438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marR="0" rtl="0" algn="l">
              <a:lnSpc>
                <a:spcPct val="150232"/>
              </a:lnSpc>
              <a:spcBef>
                <a:spcPts val="0"/>
              </a:spcBef>
              <a:spcAft>
                <a:spcPts val="0"/>
              </a:spcAft>
              <a:buClr>
                <a:srgbClr val="143C91"/>
              </a:buClr>
              <a:buSzPts val="4995"/>
              <a:buFont typeface="Helvetica Neue"/>
              <a:buChar char="●"/>
            </a:pPr>
            <a:r>
              <a:rPr b="1" i="0" lang="cs-CZ" sz="4995" u="none" cap="none" strike="noStrike">
                <a:solidFill>
                  <a:srgbClr val="143C9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1" i="0" sz="4995" u="none" cap="none" strike="noStrike">
              <a:solidFill>
                <a:srgbClr val="143C9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3" name="Google Shape;133;g3d04aa8ea87_0_15"/>
          <p:cNvSpPr/>
          <p:nvPr/>
        </p:nvSpPr>
        <p:spPr>
          <a:xfrm>
            <a:off x="17198771" y="8313310"/>
            <a:ext cx="761819" cy="888568"/>
          </a:xfrm>
          <a:custGeom>
            <a:rect b="b" l="l" r="r" t="t"/>
            <a:pathLst>
              <a:path extrusionOk="0" h="888568" w="761819">
                <a:moveTo>
                  <a:pt x="0" y="0"/>
                </a:moveTo>
                <a:lnTo>
                  <a:pt x="761819" y="0"/>
                </a:lnTo>
                <a:lnTo>
                  <a:pt x="761819" y="888568"/>
                </a:lnTo>
                <a:lnTo>
                  <a:pt x="0" y="8885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g3d04aa8ea87_0_15" title="logo_shape_modra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0" y="1104290"/>
            <a:ext cx="2307489" cy="3221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bsah obrázku osoba, sportovní vybavení, oblečení, Sportovní dres&#10;&#10;Obsah generovaný pomocí AI může být nesprávný." id="140" name="Google Shape;140;p3"/>
          <p:cNvPicPr preferRelativeResize="0"/>
          <p:nvPr/>
        </p:nvPicPr>
        <p:blipFill rotWithShape="1">
          <a:blip r:embed="rId3">
            <a:alphaModFix/>
          </a:blip>
          <a:srcRect b="0" l="45837" r="0" t="0"/>
          <a:stretch/>
        </p:blipFill>
        <p:spPr>
          <a:xfrm>
            <a:off x="9935592" y="0"/>
            <a:ext cx="8352408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3"/>
          <p:cNvSpPr/>
          <p:nvPr/>
        </p:nvSpPr>
        <p:spPr>
          <a:xfrm>
            <a:off x="16286226" y="7429500"/>
            <a:ext cx="2001774" cy="2656170"/>
          </a:xfrm>
          <a:custGeom>
            <a:rect b="b" l="l" r="r" t="t"/>
            <a:pathLst>
              <a:path extrusionOk="0" h="2656170" w="2001774">
                <a:moveTo>
                  <a:pt x="0" y="0"/>
                </a:moveTo>
                <a:lnTo>
                  <a:pt x="2001774" y="0"/>
                </a:lnTo>
                <a:lnTo>
                  <a:pt x="2001774" y="2656170"/>
                </a:lnTo>
                <a:lnTo>
                  <a:pt x="0" y="26561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3"/>
          <p:cNvSpPr txBox="1"/>
          <p:nvPr/>
        </p:nvSpPr>
        <p:spPr>
          <a:xfrm>
            <a:off x="2703250" y="4626625"/>
            <a:ext cx="7115400" cy="3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marR="0" rtl="0" algn="just">
              <a:lnSpc>
                <a:spcPct val="144797"/>
              </a:lnSpc>
              <a:spcBef>
                <a:spcPts val="0"/>
              </a:spcBef>
              <a:spcAft>
                <a:spcPts val="0"/>
              </a:spcAft>
              <a:buClr>
                <a:srgbClr val="143C91"/>
              </a:buClr>
              <a:buSzPts val="4298"/>
              <a:buFont typeface="Helvetica Neue"/>
              <a:buChar char="●"/>
            </a:pPr>
            <a:r>
              <a:rPr b="0" i="0" lang="cs-CZ" sz="4298" u="none" cap="none" strike="noStrike">
                <a:solidFill>
                  <a:srgbClr val="143C9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0" i="0" sz="4298" u="none" cap="none" strike="noStrike">
              <a:solidFill>
                <a:srgbClr val="143C9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57200" lvl="0" marL="457200" marR="0" rtl="0" algn="l">
              <a:lnSpc>
                <a:spcPct val="144797"/>
              </a:lnSpc>
              <a:spcBef>
                <a:spcPts val="0"/>
              </a:spcBef>
              <a:spcAft>
                <a:spcPts val="0"/>
              </a:spcAft>
              <a:buClr>
                <a:srgbClr val="143C91"/>
              </a:buClr>
              <a:buSzPts val="4298"/>
              <a:buFont typeface="Helvetica Neue"/>
              <a:buChar char="●"/>
            </a:pPr>
            <a:r>
              <a:rPr b="0" i="0" lang="cs-CZ" sz="4298" u="none" cap="none" strike="noStrike">
                <a:solidFill>
                  <a:srgbClr val="143C9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0" i="0" sz="4298" u="none" cap="none" strike="noStrike">
              <a:solidFill>
                <a:srgbClr val="143C9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57200" lvl="0" marL="457200" marR="0" rtl="0" algn="l">
              <a:lnSpc>
                <a:spcPct val="144797"/>
              </a:lnSpc>
              <a:spcBef>
                <a:spcPts val="0"/>
              </a:spcBef>
              <a:spcAft>
                <a:spcPts val="0"/>
              </a:spcAft>
              <a:buClr>
                <a:srgbClr val="143C91"/>
              </a:buClr>
              <a:buSzPts val="4298"/>
              <a:buFont typeface="Helvetica Neue"/>
              <a:buChar char="●"/>
            </a:pPr>
            <a:r>
              <a:rPr b="0" i="0" lang="cs-CZ" sz="4298" u="none" cap="none" strike="noStrike">
                <a:solidFill>
                  <a:srgbClr val="143C9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0" i="0" sz="4298" u="none" cap="none" strike="noStrike">
              <a:solidFill>
                <a:srgbClr val="143C9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57200" marR="0" rtl="0" algn="l">
              <a:lnSpc>
                <a:spcPct val="1447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98"/>
              <a:buFont typeface="Arial"/>
              <a:buNone/>
            </a:pPr>
            <a:r>
              <a:t/>
            </a:r>
            <a:endParaRPr b="1" i="0" sz="4298" u="none" cap="none" strike="noStrike">
              <a:solidFill>
                <a:srgbClr val="143C9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3" name="Google Shape;143;p3"/>
          <p:cNvSpPr txBox="1"/>
          <p:nvPr/>
        </p:nvSpPr>
        <p:spPr>
          <a:xfrm>
            <a:off x="2563840" y="2182023"/>
            <a:ext cx="7115400" cy="10664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i="0" lang="cs-CZ" sz="6600" u="none" cap="none" strike="noStrike">
                <a:solidFill>
                  <a:srgbClr val="024DA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Headline projekty</a:t>
            </a:r>
            <a:endParaRPr b="1" i="0" sz="6600" u="none" cap="none" strike="noStrike">
              <a:solidFill>
                <a:srgbClr val="024DA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4" name="Google Shape;144;p3"/>
          <p:cNvSpPr/>
          <p:nvPr/>
        </p:nvSpPr>
        <p:spPr>
          <a:xfrm>
            <a:off x="17221200" y="7886700"/>
            <a:ext cx="1066800" cy="1661959"/>
          </a:xfrm>
          <a:custGeom>
            <a:rect b="b" l="l" r="r" t="t"/>
            <a:pathLst>
              <a:path extrusionOk="0" h="3044977" w="2158659">
                <a:moveTo>
                  <a:pt x="0" y="0"/>
                </a:moveTo>
                <a:lnTo>
                  <a:pt x="2158659" y="0"/>
                </a:lnTo>
                <a:lnTo>
                  <a:pt x="2158659" y="3044977"/>
                </a:lnTo>
                <a:lnTo>
                  <a:pt x="0" y="30449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Google Shape;145;p3" title="logo_shape_modra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0" y="1104290"/>
            <a:ext cx="2307489" cy="3221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d04aa8ea87_0_27"/>
          <p:cNvSpPr txBox="1"/>
          <p:nvPr/>
        </p:nvSpPr>
        <p:spPr>
          <a:xfrm>
            <a:off x="2703250" y="2182023"/>
            <a:ext cx="6277200" cy="10664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i="0" lang="cs-CZ" sz="6600" u="none" cap="none" strike="noStrike">
                <a:solidFill>
                  <a:srgbClr val="024DA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Headline ČOT</a:t>
            </a:r>
            <a:endParaRPr b="1" i="0" sz="6600" u="none" cap="none" strike="noStrike">
              <a:solidFill>
                <a:srgbClr val="024DA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Obsah obrázku osoba, sportovní vybavení, oblečení, Sportovní dres&#10;&#10;Obsah generovaný pomocí AI může být nesprávný." id="152" name="Google Shape;152;g3d04aa8ea87_0_27"/>
          <p:cNvPicPr preferRelativeResize="0"/>
          <p:nvPr/>
        </p:nvPicPr>
        <p:blipFill rotWithShape="1">
          <a:blip r:embed="rId3">
            <a:alphaModFix/>
          </a:blip>
          <a:srcRect b="0" l="45838" r="0" t="0"/>
          <a:stretch/>
        </p:blipFill>
        <p:spPr>
          <a:xfrm>
            <a:off x="9935592" y="0"/>
            <a:ext cx="8352408" cy="1028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g3d04aa8ea87_0_27"/>
          <p:cNvSpPr/>
          <p:nvPr/>
        </p:nvSpPr>
        <p:spPr>
          <a:xfrm>
            <a:off x="16286226" y="7429500"/>
            <a:ext cx="2001774" cy="2656170"/>
          </a:xfrm>
          <a:custGeom>
            <a:rect b="b" l="l" r="r" t="t"/>
            <a:pathLst>
              <a:path extrusionOk="0" h="2656170" w="2001774">
                <a:moveTo>
                  <a:pt x="0" y="0"/>
                </a:moveTo>
                <a:lnTo>
                  <a:pt x="2001774" y="0"/>
                </a:lnTo>
                <a:lnTo>
                  <a:pt x="2001774" y="2656170"/>
                </a:lnTo>
                <a:lnTo>
                  <a:pt x="0" y="26561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g3d04aa8ea87_0_27"/>
          <p:cNvSpPr txBox="1"/>
          <p:nvPr/>
        </p:nvSpPr>
        <p:spPr>
          <a:xfrm>
            <a:off x="2703250" y="4626625"/>
            <a:ext cx="7115400" cy="3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marR="0" rtl="0" algn="just">
              <a:lnSpc>
                <a:spcPct val="144797"/>
              </a:lnSpc>
              <a:spcBef>
                <a:spcPts val="0"/>
              </a:spcBef>
              <a:spcAft>
                <a:spcPts val="0"/>
              </a:spcAft>
              <a:buClr>
                <a:srgbClr val="143C91"/>
              </a:buClr>
              <a:buSzPts val="4298"/>
              <a:buFont typeface="Helvetica Neue"/>
              <a:buChar char="●"/>
            </a:pPr>
            <a:r>
              <a:rPr b="0" i="0" lang="cs-CZ" sz="4298" u="none" cap="none" strike="noStrike">
                <a:solidFill>
                  <a:srgbClr val="143C9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0" i="0" sz="4298" u="none" cap="none" strike="noStrike">
              <a:solidFill>
                <a:srgbClr val="143C9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57200" lvl="0" marL="457200" marR="0" rtl="0" algn="l">
              <a:lnSpc>
                <a:spcPct val="144797"/>
              </a:lnSpc>
              <a:spcBef>
                <a:spcPts val="0"/>
              </a:spcBef>
              <a:spcAft>
                <a:spcPts val="0"/>
              </a:spcAft>
              <a:buClr>
                <a:srgbClr val="143C91"/>
              </a:buClr>
              <a:buSzPts val="4298"/>
              <a:buFont typeface="Helvetica Neue"/>
              <a:buChar char="●"/>
            </a:pPr>
            <a:r>
              <a:rPr b="0" i="0" lang="cs-CZ" sz="4298" u="none" cap="none" strike="noStrike">
                <a:solidFill>
                  <a:srgbClr val="143C9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0" i="0" sz="4298" u="none" cap="none" strike="noStrike">
              <a:solidFill>
                <a:srgbClr val="143C9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57200" lvl="0" marL="457200" marR="0" rtl="0" algn="l">
              <a:lnSpc>
                <a:spcPct val="144797"/>
              </a:lnSpc>
              <a:spcBef>
                <a:spcPts val="0"/>
              </a:spcBef>
              <a:spcAft>
                <a:spcPts val="0"/>
              </a:spcAft>
              <a:buClr>
                <a:srgbClr val="143C91"/>
              </a:buClr>
              <a:buSzPts val="4298"/>
              <a:buFont typeface="Helvetica Neue"/>
              <a:buChar char="●"/>
            </a:pPr>
            <a:r>
              <a:rPr b="0" i="0" lang="cs-CZ" sz="4298" u="none" cap="none" strike="noStrike">
                <a:solidFill>
                  <a:srgbClr val="143C9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0" i="0" sz="4298" u="none" cap="none" strike="noStrike">
              <a:solidFill>
                <a:srgbClr val="143C9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57200" marR="0" rtl="0" algn="l">
              <a:lnSpc>
                <a:spcPct val="1447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98"/>
              <a:buFont typeface="Arial"/>
              <a:buNone/>
            </a:pPr>
            <a:r>
              <a:t/>
            </a:r>
            <a:endParaRPr b="1" i="0" sz="4298" u="none" cap="none" strike="noStrike">
              <a:solidFill>
                <a:srgbClr val="143C9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5" name="Google Shape;155;g3d04aa8ea87_0_27"/>
          <p:cNvSpPr/>
          <p:nvPr/>
        </p:nvSpPr>
        <p:spPr>
          <a:xfrm>
            <a:off x="17198771" y="8313310"/>
            <a:ext cx="761819" cy="888568"/>
          </a:xfrm>
          <a:custGeom>
            <a:rect b="b" l="l" r="r" t="t"/>
            <a:pathLst>
              <a:path extrusionOk="0" h="888568" w="761819">
                <a:moveTo>
                  <a:pt x="0" y="0"/>
                </a:moveTo>
                <a:lnTo>
                  <a:pt x="761819" y="0"/>
                </a:lnTo>
                <a:lnTo>
                  <a:pt x="761819" y="888568"/>
                </a:lnTo>
                <a:lnTo>
                  <a:pt x="0" y="8885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g3d04aa8ea87_0_27" title="logo_shape_modra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0" y="1104290"/>
            <a:ext cx="2307489" cy="3221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"/>
          <p:cNvSpPr/>
          <p:nvPr/>
        </p:nvSpPr>
        <p:spPr>
          <a:xfrm>
            <a:off x="2522450" y="2857500"/>
            <a:ext cx="1346197" cy="966473"/>
          </a:xfrm>
          <a:custGeom>
            <a:rect b="b" l="l" r="r" t="t"/>
            <a:pathLst>
              <a:path extrusionOk="0" h="966473" w="1346197">
                <a:moveTo>
                  <a:pt x="0" y="0"/>
                </a:moveTo>
                <a:lnTo>
                  <a:pt x="1346197" y="0"/>
                </a:lnTo>
                <a:lnTo>
                  <a:pt x="1346197" y="966473"/>
                </a:lnTo>
                <a:lnTo>
                  <a:pt x="0" y="966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6"/>
          <p:cNvSpPr/>
          <p:nvPr/>
        </p:nvSpPr>
        <p:spPr>
          <a:xfrm>
            <a:off x="8470835" y="2857500"/>
            <a:ext cx="1346330" cy="966473"/>
          </a:xfrm>
          <a:custGeom>
            <a:rect b="b" l="l" r="r" t="t"/>
            <a:pathLst>
              <a:path extrusionOk="0" h="966473" w="1346330">
                <a:moveTo>
                  <a:pt x="0" y="0"/>
                </a:moveTo>
                <a:lnTo>
                  <a:pt x="1346330" y="0"/>
                </a:lnTo>
                <a:lnTo>
                  <a:pt x="1346330" y="966473"/>
                </a:lnTo>
                <a:lnTo>
                  <a:pt x="0" y="966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6"/>
          <p:cNvSpPr/>
          <p:nvPr/>
        </p:nvSpPr>
        <p:spPr>
          <a:xfrm>
            <a:off x="13855268" y="2857500"/>
            <a:ext cx="1346197" cy="966473"/>
          </a:xfrm>
          <a:custGeom>
            <a:rect b="b" l="l" r="r" t="t"/>
            <a:pathLst>
              <a:path extrusionOk="0" h="966473" w="1346197">
                <a:moveTo>
                  <a:pt x="0" y="0"/>
                </a:moveTo>
                <a:lnTo>
                  <a:pt x="1346197" y="0"/>
                </a:lnTo>
                <a:lnTo>
                  <a:pt x="1346197" y="966473"/>
                </a:lnTo>
                <a:lnTo>
                  <a:pt x="0" y="966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6"/>
          <p:cNvSpPr txBox="1"/>
          <p:nvPr/>
        </p:nvSpPr>
        <p:spPr>
          <a:xfrm>
            <a:off x="-228600" y="759171"/>
            <a:ext cx="187452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b="1" i="0" lang="cs-CZ" sz="5500" u="none" cap="none" strike="noStrike">
                <a:solidFill>
                  <a:srgbClr val="024DA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HEADLINE</a:t>
            </a:r>
            <a:endParaRPr b="1" i="0" sz="5500" u="none" cap="none" strike="noStrike">
              <a:solidFill>
                <a:srgbClr val="024DA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t/>
            </a:r>
            <a:endParaRPr b="1" i="0" sz="5500" u="none" cap="none" strike="noStrike">
              <a:solidFill>
                <a:srgbClr val="024DA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5" name="Google Shape;165;p6"/>
          <p:cNvSpPr txBox="1"/>
          <p:nvPr/>
        </p:nvSpPr>
        <p:spPr>
          <a:xfrm>
            <a:off x="767639" y="4229100"/>
            <a:ext cx="4855800" cy="10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18972" lvl="0" marL="457200" marR="0" rtl="0" algn="ctr">
              <a:lnSpc>
                <a:spcPct val="117011"/>
              </a:lnSpc>
              <a:spcBef>
                <a:spcPts val="0"/>
              </a:spcBef>
              <a:spcAft>
                <a:spcPts val="0"/>
              </a:spcAft>
              <a:buClr>
                <a:srgbClr val="143C91"/>
              </a:buClr>
              <a:buSzPts val="2998"/>
              <a:buFont typeface="Helvetica Neue"/>
              <a:buChar char="●"/>
            </a:pPr>
            <a:r>
              <a:rPr b="1" i="0" lang="cs-CZ" sz="2998" u="none" cap="none" strike="noStrike">
                <a:solidFill>
                  <a:srgbClr val="024DA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BOD 1</a:t>
            </a:r>
            <a:endParaRPr b="1" i="0" sz="2998" u="none" cap="none" strike="noStrike">
              <a:solidFill>
                <a:srgbClr val="024DA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17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8"/>
              <a:buFont typeface="Arial"/>
              <a:buNone/>
            </a:pPr>
            <a:r>
              <a:rPr b="0" i="0" lang="cs-CZ" sz="2998" u="none" cap="none" strike="noStrike">
                <a:solidFill>
                  <a:srgbClr val="024DA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0" i="0" sz="2998" u="none" cap="none" strike="noStrike">
              <a:solidFill>
                <a:srgbClr val="024DA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6" name="Google Shape;166;p6"/>
          <p:cNvSpPr txBox="1"/>
          <p:nvPr/>
        </p:nvSpPr>
        <p:spPr>
          <a:xfrm>
            <a:off x="6716089" y="4229100"/>
            <a:ext cx="4855800" cy="10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18971" lvl="0" marL="457200" marR="0" rtl="0" algn="ctr">
              <a:lnSpc>
                <a:spcPct val="117011"/>
              </a:lnSpc>
              <a:spcBef>
                <a:spcPts val="0"/>
              </a:spcBef>
              <a:spcAft>
                <a:spcPts val="0"/>
              </a:spcAft>
              <a:buClr>
                <a:srgbClr val="143C91"/>
              </a:buClr>
              <a:buSzPts val="2998"/>
              <a:buFont typeface="Helvetica Neue"/>
              <a:buChar char="●"/>
            </a:pPr>
            <a:r>
              <a:rPr b="1" i="0" lang="cs-CZ" sz="2998" u="none" cap="none" strike="noStrike">
                <a:solidFill>
                  <a:srgbClr val="024DA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BOD 2</a:t>
            </a:r>
            <a:endParaRPr b="1" i="0" sz="2998" u="none" cap="none" strike="noStrike">
              <a:solidFill>
                <a:srgbClr val="024DA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17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8"/>
              <a:buFont typeface="Arial"/>
              <a:buNone/>
            </a:pPr>
            <a:r>
              <a:rPr b="0" i="0" lang="cs-CZ" sz="2998" u="none" cap="none" strike="noStrike">
                <a:solidFill>
                  <a:srgbClr val="024DA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0" i="0" sz="2998" u="none" cap="none" strike="noStrike">
              <a:solidFill>
                <a:srgbClr val="024DA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7" name="Google Shape;167;p6"/>
          <p:cNvSpPr txBox="1"/>
          <p:nvPr/>
        </p:nvSpPr>
        <p:spPr>
          <a:xfrm>
            <a:off x="12301214" y="4229100"/>
            <a:ext cx="4855800" cy="10795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18971" lvl="0" marL="457200" marR="0" rtl="0" algn="ctr">
              <a:lnSpc>
                <a:spcPct val="117011"/>
              </a:lnSpc>
              <a:spcBef>
                <a:spcPts val="0"/>
              </a:spcBef>
              <a:spcAft>
                <a:spcPts val="0"/>
              </a:spcAft>
              <a:buClr>
                <a:srgbClr val="143C91"/>
              </a:buClr>
              <a:buSzPts val="2998"/>
              <a:buFont typeface="Helvetica Neue"/>
              <a:buChar char="●"/>
            </a:pPr>
            <a:r>
              <a:rPr b="1" i="0" lang="cs-CZ" sz="2998" u="none" cap="none" strike="noStrike">
                <a:solidFill>
                  <a:srgbClr val="024DA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BOD 3</a:t>
            </a:r>
            <a:endParaRPr b="1" i="0" sz="2998" u="none" cap="none" strike="noStrike">
              <a:solidFill>
                <a:srgbClr val="024DA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17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8"/>
              <a:buFont typeface="Arial"/>
              <a:buNone/>
            </a:pPr>
            <a:r>
              <a:rPr b="0" i="0" lang="cs-CZ" sz="2998" u="none" cap="none" strike="noStrike">
                <a:solidFill>
                  <a:srgbClr val="024DA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0" i="0" sz="2998" u="none" cap="none" strike="noStrike">
              <a:solidFill>
                <a:srgbClr val="024DA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g3d1eab6dc77_0_0"/>
          <p:cNvPicPr preferRelativeResize="0"/>
          <p:nvPr/>
        </p:nvPicPr>
        <p:blipFill rotWithShape="1">
          <a:blip r:embed="rId3">
            <a:alphaModFix/>
          </a:blip>
          <a:srcRect b="0" l="0" r="9008" t="0"/>
          <a:stretch/>
        </p:blipFill>
        <p:spPr>
          <a:xfrm>
            <a:off x="1997925" y="-831425"/>
            <a:ext cx="16312924" cy="11948749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g3d1eab6dc77_0_0"/>
          <p:cNvSpPr/>
          <p:nvPr/>
        </p:nvSpPr>
        <p:spPr>
          <a:xfrm rot="5400000">
            <a:off x="-3458359" y="-887954"/>
            <a:ext cx="15469616" cy="11659044"/>
          </a:xfrm>
          <a:custGeom>
            <a:rect b="b" l="l" r="r" t="t"/>
            <a:pathLst>
              <a:path extrusionOk="0" h="611622" w="812800">
                <a:moveTo>
                  <a:pt x="406400" y="0"/>
                </a:moveTo>
                <a:lnTo>
                  <a:pt x="812800" y="611622"/>
                </a:lnTo>
                <a:lnTo>
                  <a:pt x="0" y="611622"/>
                </a:lnTo>
                <a:lnTo>
                  <a:pt x="406400" y="0"/>
                </a:lnTo>
                <a:close/>
              </a:path>
            </a:pathLst>
          </a:custGeom>
          <a:solidFill>
            <a:srgbClr val="143C9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g3d1eab6dc77_0_0"/>
          <p:cNvSpPr txBox="1"/>
          <p:nvPr/>
        </p:nvSpPr>
        <p:spPr>
          <a:xfrm>
            <a:off x="1094282" y="3094701"/>
            <a:ext cx="9191400" cy="36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cs-CZ" sz="8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1" i="0" sz="80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cs-CZ" sz="8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1" i="0" sz="80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cs-CZ" sz="8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1" i="0" sz="14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6" name="Google Shape;176;g3d1eab6dc77_0_0"/>
          <p:cNvSpPr/>
          <p:nvPr/>
        </p:nvSpPr>
        <p:spPr>
          <a:xfrm rot="-5400000">
            <a:off x="15981974" y="7825979"/>
            <a:ext cx="2655824" cy="2001533"/>
          </a:xfrm>
          <a:custGeom>
            <a:rect b="b" l="l" r="r" t="t"/>
            <a:pathLst>
              <a:path extrusionOk="0" h="611622" w="812800">
                <a:moveTo>
                  <a:pt x="406400" y="0"/>
                </a:moveTo>
                <a:lnTo>
                  <a:pt x="812800" y="611622"/>
                </a:lnTo>
                <a:lnTo>
                  <a:pt x="0" y="611622"/>
                </a:lnTo>
                <a:lnTo>
                  <a:pt x="40640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g3d1eab6dc77_0_0"/>
          <p:cNvSpPr/>
          <p:nvPr/>
        </p:nvSpPr>
        <p:spPr>
          <a:xfrm>
            <a:off x="17198771" y="8313310"/>
            <a:ext cx="761819" cy="888568"/>
          </a:xfrm>
          <a:custGeom>
            <a:rect b="b" l="l" r="r" t="t"/>
            <a:pathLst>
              <a:path extrusionOk="0" h="888568" w="761819">
                <a:moveTo>
                  <a:pt x="0" y="0"/>
                </a:moveTo>
                <a:lnTo>
                  <a:pt x="761819" y="0"/>
                </a:lnTo>
                <a:lnTo>
                  <a:pt x="761819" y="888568"/>
                </a:lnTo>
                <a:lnTo>
                  <a:pt x="0" y="8885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34DA2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d04aa8ea87_0_38"/>
          <p:cNvSpPr txBox="1"/>
          <p:nvPr>
            <p:ph type="title"/>
          </p:nvPr>
        </p:nvSpPr>
        <p:spPr>
          <a:xfrm rot="191">
            <a:off x="830850" y="1570150"/>
            <a:ext cx="10799400" cy="71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</a:pPr>
            <a:r>
              <a:rPr b="1" lang="cs-CZ" sz="6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HEADLINE</a:t>
            </a:r>
            <a:endParaRPr b="1" sz="6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</a:pPr>
            <a:r>
              <a:t/>
            </a:r>
            <a:endParaRPr b="1" sz="4000">
              <a:solidFill>
                <a:srgbClr val="E6324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</a:pPr>
            <a:r>
              <a:rPr b="1" lang="cs-CZ" sz="4000">
                <a:solidFill>
                  <a:srgbClr val="EE1C2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Podtitulek</a:t>
            </a:r>
            <a:endParaRPr b="1" sz="4000">
              <a:solidFill>
                <a:srgbClr val="E6324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3" name="Google Shape;183;g3d04aa8ea87_0_38"/>
          <p:cNvSpPr txBox="1"/>
          <p:nvPr/>
        </p:nvSpPr>
        <p:spPr>
          <a:xfrm>
            <a:off x="16635900" y="9616698"/>
            <a:ext cx="1097400" cy="4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cs-CZ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b="0" i="0" sz="14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84" name="Google Shape;184;g3d04aa8ea87_0_38" title="logo_shap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979500" y="6757000"/>
            <a:ext cx="2308499" cy="3221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tiv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